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59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Лиза" initials="Л" lastIdx="1" clrIdx="0">
    <p:extLst>
      <p:ext uri="{19B8F6BF-5375-455C-9EA6-DF929625EA0E}">
        <p15:presenceInfo xmlns:p15="http://schemas.microsoft.com/office/powerpoint/2012/main" userId="Лиз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452" y="-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F26D4-8319-40B2-9639-537EF742C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85950D-E244-473F-9246-70E5FFBDE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CB56A3-1B6E-480C-8CBA-4CB3D3A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D6BAFD-C2F8-4E13-BCC3-7B84216C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CAE39-31CA-411A-BF5A-EED7CF1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39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3402-4A96-4554-A1CC-0E0BE653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E10C4D-EF83-4C68-A0FB-9C6A7B8E9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2FF48C-9ACF-4265-9D3D-9ACB1F64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5136C1-DF01-4EB5-BD10-778610BC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9E0C86-0080-4B9E-8426-A3FD8C5B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72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BCF922-D57D-4B92-9632-607E68E07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DFC9B5-DD4A-46C5-AE85-3FA687B44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DD3BCF-5296-4FAC-9A98-9B4CCF13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EF5646-6B8B-4A61-8BE2-6996C194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B25EB0-8854-444F-B546-8A2B802D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1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CAA86-D8A8-47F9-B4BB-8A1AB881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B0A340-D5F6-4DF6-9022-40E30AB2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BAF45B-6970-4233-BC39-40FB7919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0F253C-ADD4-4CEE-B79F-F4FC505F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A33568-08E4-4B42-9F2F-41C79E7D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66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55944-AF63-407C-B22C-FD4323CD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53B4F2-E3A3-4AE1-BF45-81FF05129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73D0C5-6F0B-44A7-8D35-91B8C0F1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5E811C-846A-4109-8724-1D277AC2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C666F2-24ED-49BC-B49A-887AC634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2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8F5E5-35AD-4149-9D99-23609BD2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8DD5FE-2D1E-4627-844D-522BBD97C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E1DECE-6F9B-4485-AF07-A66D21A1E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D399F5-CCC9-4E87-ACC2-1BDBFD4D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AEA8E6-B0F7-4DEB-B8C3-E87C3A1B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D7ED0E-211C-43FC-96CD-B9DEF6B4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8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F5D79-DF78-4A31-AF53-AE899906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FF4FD6-473C-4BFA-A53B-D334EC1E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C789C4-BABD-4B8E-BE1E-2E9BDB6DC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E2AD16-C5EA-40A4-BD7C-CA343A321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F4D251-7972-46B1-9544-CC1394534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B1A220-4C3C-42E2-B39D-C2BDEE99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5314BC-555E-4D10-81EF-81CDAE50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FAD8492-4036-4E81-9509-2DC78EB6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2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4EA41-51C0-40E4-9006-237AC468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093AD5-4B57-4091-909E-7FB35CDC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49DBD4-7BA8-4A4B-BAA7-B418C3D1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5064F6-43BA-429C-ADC9-DBA470F5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7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A44CB7-E65A-443C-9FAE-D2A66D20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EA0DF4-FBF4-4B92-84ED-A85DE4A5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532784-2317-4284-9732-E808F237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42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F57CC-264C-4BBA-94FF-73C3B0E9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6A0DB-8A29-42F7-BF17-5CC1F28D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CF24A3-00A9-4044-8CA0-366656FAE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9C459F-3721-48EC-B07D-3E043D39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0853F3-1201-4C6A-8826-AFB64AC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D1BF5F-36F6-43AE-A7AA-5F5D611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9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80B28-3A68-4B4A-A0C3-BF87B9B5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260C5C-02F3-4DDC-884C-8FA5AC92D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89A9C0-4A54-4C4B-8139-45B469BD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BD4340-BB69-4429-921B-FD19022C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BAB3E4-23CA-46FD-840E-3B7053EF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2ACF64-AADA-4F27-B4C2-A81B531F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0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5561D-277E-4C52-9FE6-96C0F3C0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4E154A-17E3-4226-9A8E-0A1A4C09E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60DBA-C05F-482D-B755-537CC0CAA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A8515-AFF0-4349-A08D-BD0CD0742F9B}" type="datetimeFigureOut">
              <a:rPr lang="ru-RU" smtClean="0"/>
              <a:t>15.02.2023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C287A-1D7F-46A8-A655-621E43D8A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32302-1C1A-4CF6-9834-184A9338B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09CA-4D00-4747-8ABF-1355317A7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9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E8243D-327D-45E5-AE1A-0E274DAB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7CDB5-2B49-4BE8-BF37-7FDAE317C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>
                <a:solidFill>
                  <a:schemeClr val="bg1"/>
                </a:solidFill>
              </a:rPr>
              <a:t>Anticoronavirus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0841CF-864D-48DB-BC84-21B419FEF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7356" y="3588786"/>
            <a:ext cx="5009322" cy="539266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Разработчик: Лаврецкая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375427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9F8111-9CF2-4DB5-ADF7-843A8C19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AA822-2D76-4903-B248-BA965061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050" y="616744"/>
            <a:ext cx="4025900" cy="7794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Второй уровень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0750642-6AB2-4096-8F7B-B4E995FD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/>
          <a:stretch/>
        </p:blipFill>
        <p:spPr>
          <a:xfrm>
            <a:off x="1100441" y="2012950"/>
            <a:ext cx="4872989" cy="3815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2157B-5949-4566-BB06-0C83C1582176}"/>
              </a:ext>
            </a:extLst>
          </p:cNvPr>
          <p:cNvSpPr txBox="1"/>
          <p:nvPr/>
        </p:nvSpPr>
        <p:spPr>
          <a:xfrm>
            <a:off x="6567256" y="2870179"/>
            <a:ext cx="52295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Всё просто.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Только здесь ещё ограничено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количество выстрелов,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и отходить от центра нельзя…🙂</a:t>
            </a:r>
          </a:p>
        </p:txBody>
      </p:sp>
    </p:spTree>
    <p:extLst>
      <p:ext uri="{BB962C8B-B14F-4D97-AF65-F5344CB8AC3E}">
        <p14:creationId xmlns:p14="http://schemas.microsoft.com/office/powerpoint/2010/main" val="3165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DEDC1-3DB2-43FB-A0F0-4D7199247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83E91-D3F4-4CBD-9BC8-AC90A5AB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0" y="555625"/>
            <a:ext cx="1968500" cy="885825"/>
          </a:xfrm>
        </p:spPr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Конецъ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C2F2198-729A-4626-B842-4C27DDEE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660525"/>
            <a:ext cx="6962140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6832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DEDC1-3DB2-43FB-A0F0-4D7199247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76569-DC1B-4D5E-9547-DF5066F6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147" y="590412"/>
            <a:ext cx="3531705" cy="7794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6AF926-4CB5-4062-B44A-D01EDE62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807" y="2069639"/>
            <a:ext cx="5360192" cy="7794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</a:rPr>
              <a:t>Начинается эпидемия </a:t>
            </a:r>
            <a:r>
              <a:rPr lang="en-US" dirty="0">
                <a:solidFill>
                  <a:schemeClr val="bg1"/>
                </a:solidFill>
              </a:rPr>
              <a:t>covid-19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A59D29-0CA7-43C4-A8AD-363E112D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8" y="2467034"/>
            <a:ext cx="1810201" cy="1623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30DB3-E9F2-49C4-8B94-2136D9FB13F7}"/>
              </a:ext>
            </a:extLst>
          </p:cNvPr>
          <p:cNvSpPr txBox="1"/>
          <p:nvPr/>
        </p:nvSpPr>
        <p:spPr>
          <a:xfrm>
            <a:off x="5881701" y="3287256"/>
            <a:ext cx="5879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Ты – последний здоровый человек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D76C0C-15AC-414A-AA14-AB7D2A2FE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297827" y="3693558"/>
            <a:ext cx="1867710" cy="1674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AA89A-C905-4495-A4BD-322CB36990B1}"/>
              </a:ext>
            </a:extLst>
          </p:cNvPr>
          <p:cNvSpPr txBox="1"/>
          <p:nvPr/>
        </p:nvSpPr>
        <p:spPr>
          <a:xfrm>
            <a:off x="678657" y="4425926"/>
            <a:ext cx="7908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Уничтожь всех вирусов и изобрети вакцину!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F9CAB0-9EC0-4231-8D07-A982E50B0D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4843" r="4887" b="5298"/>
          <a:stretch/>
        </p:blipFill>
        <p:spPr>
          <a:xfrm>
            <a:off x="1846906" y="5368523"/>
            <a:ext cx="2302008" cy="12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FE0758-F930-4258-ABF6-E2F0D443B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2D78B-78DE-4D56-8AD7-DA983F20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906" y="523081"/>
            <a:ext cx="2262188" cy="7794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Концепт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07A9CD5-FE2B-49BE-B570-D3F6DC12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250" y1="65600" x2="46250" y2="65600"/>
                        <a14:foregroundMark x1="45000" y1="69600" x2="45000" y2="69600"/>
                        <a14:foregroundMark x1="42500" y1="50400" x2="42500" y2="50400"/>
                        <a14:foregroundMark x1="31250" y1="45600" x2="31250" y2="45600"/>
                        <a14:foregroundMark x1="47500" y1="56000" x2="47500" y2="56000"/>
                        <a14:foregroundMark x1="36250" y1="63200" x2="36250" y2="63200"/>
                        <a14:foregroundMark x1="48750" y1="69600" x2="48750" y2="69600"/>
                        <a14:foregroundMark x1="51250" y1="51200" x2="51250" y2="51200"/>
                        <a14:foregroundMark x1="63750" y1="82400" x2="63750" y2="82400"/>
                        <a14:foregroundMark x1="60000" y1="23200" x2="60000" y2="23200"/>
                        <a14:foregroundMark x1="66250" y1="23200" x2="66250" y2="23200"/>
                        <a14:backgroundMark x1="56250" y1="47200" x2="56250" y2="47200"/>
                        <a14:backgroundMark x1="68750" y1="22400" x2="68750" y2="22400"/>
                        <a14:backgroundMark x1="68750" y1="24000" x2="68750" y2="24000"/>
                        <a14:backgroundMark x1="68750" y1="19200" x2="68750" y2="19200"/>
                        <a14:backgroundMark x1="68750" y1="19200" x2="68750" y2="1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68695">
            <a:off x="1048840" y="615273"/>
            <a:ext cx="940636" cy="146974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EDA4C8-5CDA-4AFF-B6D0-025306FE0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074" flipH="1">
            <a:off x="1778004" y="876280"/>
            <a:ext cx="430262" cy="385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A316-D4DF-49AC-B26B-82E8C03CC406}"/>
              </a:ext>
            </a:extLst>
          </p:cNvPr>
          <p:cNvSpPr txBox="1"/>
          <p:nvPr/>
        </p:nvSpPr>
        <p:spPr>
          <a:xfrm rot="1440820">
            <a:off x="1913871" y="625714"/>
            <a:ext cx="8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Это 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A2CC2-DACC-4723-A004-CAE44AF0B4B1}"/>
              </a:ext>
            </a:extLst>
          </p:cNvPr>
          <p:cNvSpPr txBox="1"/>
          <p:nvPr/>
        </p:nvSpPr>
        <p:spPr>
          <a:xfrm>
            <a:off x="203752" y="2035349"/>
            <a:ext cx="565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Ты – врач. У тебя есть пять единиц здоровья. Предстоит пройти два уровня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73AE8-C8E7-4EBD-B3AF-587B8010BE8D}"/>
              </a:ext>
            </a:extLst>
          </p:cNvPr>
          <p:cNvSpPr txBox="1"/>
          <p:nvPr/>
        </p:nvSpPr>
        <p:spPr>
          <a:xfrm>
            <a:off x="5994433" y="2709378"/>
            <a:ext cx="5492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На первом тебе нужно перемещаться по карте и уничтожать вирусы, стреляя по ним, но у тебя есть всего две минуты</a:t>
            </a: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B40773-0F9F-4644-B5A0-B50223D047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67" b="93056" l="52703" r="97297">
                        <a14:foregroundMark x1="75000" y1="34722" x2="75000" y2="34722"/>
                        <a14:foregroundMark x1="70946" y1="19444" x2="70946" y2="19444"/>
                        <a14:foregroundMark x1="60811" y1="18056" x2="60811" y2="18056"/>
                        <a14:foregroundMark x1="75676" y1="4167" x2="75676" y2="4167"/>
                        <a14:foregroundMark x1="83108" y1="9722" x2="83108" y2="9722"/>
                        <a14:foregroundMark x1="81757" y1="37500" x2="81757" y2="37500"/>
                        <a14:foregroundMark x1="72297" y1="45833" x2="72297" y2="45833"/>
                        <a14:foregroundMark x1="64189" y1="38889" x2="64189" y2="38889"/>
                        <a14:foregroundMark x1="60135" y1="58333" x2="60135" y2="58333"/>
                        <a14:foregroundMark x1="61486" y1="52778" x2="61486" y2="52778"/>
                        <a14:foregroundMark x1="59459" y1="65278" x2="59459" y2="65278"/>
                        <a14:foregroundMark x1="58784" y1="81944" x2="58784" y2="81944"/>
                        <a14:foregroundMark x1="68919" y1="83333" x2="68919" y2="83333"/>
                        <a14:foregroundMark x1="75000" y1="81944" x2="75000" y2="81944"/>
                        <a14:foregroundMark x1="75000" y1="95833" x2="75000" y2="95833"/>
                        <a14:foregroundMark x1="66892" y1="93056" x2="66892" y2="93056"/>
                        <a14:foregroundMark x1="54730" y1="66667" x2="54730" y2="66667"/>
                        <a14:foregroundMark x1="52703" y1="50000" x2="52703" y2="50000"/>
                        <a14:foregroundMark x1="54730" y1="31944" x2="54730" y2="31944"/>
                        <a14:foregroundMark x1="89865" y1="16667" x2="89865" y2="16667"/>
                        <a14:foregroundMark x1="95946" y1="30556" x2="95946" y2="30556"/>
                        <a14:foregroundMark x1="91216" y1="54167" x2="91216" y2="54167"/>
                        <a14:foregroundMark x1="97297" y1="52778" x2="97297" y2="52778"/>
                        <a14:foregroundMark x1="90541" y1="81944" x2="90541" y2="81944"/>
                        <a14:foregroundMark x1="83108" y1="88889" x2="83108" y2="88889"/>
                        <a14:backgroundMark x1="62838" y1="11111" x2="62838" y2="11111"/>
                        <a14:backgroundMark x1="97297" y1="59722" x2="97297" y2="5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34"/>
          <a:stretch/>
        </p:blipFill>
        <p:spPr>
          <a:xfrm>
            <a:off x="10754666" y="4883248"/>
            <a:ext cx="648829" cy="6368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B4B0BC-51A2-4519-A2F9-24F994AB6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50717" flipH="1">
            <a:off x="10431672" y="5391444"/>
            <a:ext cx="430262" cy="385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D05DC-455B-46D5-BCA9-0EA205835686}"/>
              </a:ext>
            </a:extLst>
          </p:cNvPr>
          <p:cNvSpPr txBox="1"/>
          <p:nvPr/>
        </p:nvSpPr>
        <p:spPr>
          <a:xfrm rot="20664943">
            <a:off x="10379390" y="5726957"/>
            <a:ext cx="144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А это вирусы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40812-4C70-44B6-8372-BDE2D02CACC5}"/>
              </a:ext>
            </a:extLst>
          </p:cNvPr>
          <p:cNvSpPr txBox="1"/>
          <p:nvPr/>
        </p:nvSpPr>
        <p:spPr>
          <a:xfrm>
            <a:off x="772338" y="4145729"/>
            <a:ext cx="5323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 на втором уровне нужно вылечить всех заражённых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6321589-50D2-4178-9ADC-B5ABA144DA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955" b="93182" l="6897" r="94253">
                        <a14:foregroundMark x1="51724" y1="7955" x2="51724" y2="7955"/>
                        <a14:foregroundMark x1="11494" y1="40909" x2="6897" y2="45455"/>
                        <a14:foregroundMark x1="31034" y1="75000" x2="48276" y2="88636"/>
                        <a14:foregroundMark x1="34483" y1="92045" x2="73563" y2="93182"/>
                        <a14:foregroundMark x1="71264" y1="92045" x2="71264" y2="92045"/>
                        <a14:foregroundMark x1="81609" y1="86364" x2="81609" y2="86364"/>
                        <a14:foregroundMark x1="58621" y1="13636" x2="58621" y2="13636"/>
                        <a14:foregroundMark x1="62069" y1="11364" x2="62069" y2="11364"/>
                        <a14:foregroundMark x1="74713" y1="13636" x2="74713" y2="13636"/>
                        <a14:backgroundMark x1="82759" y1="34091" x2="82759" y2="34091"/>
                        <a14:backgroundMark x1="79310" y1="44318" x2="79310" y2="44318"/>
                        <a14:backgroundMark x1="65517" y1="31818" x2="65517" y2="31818"/>
                        <a14:backgroundMark x1="81609" y1="43182" x2="81609" y2="43182"/>
                        <a14:backgroundMark x1="87356" y1="48864" x2="87356" y2="48864"/>
                        <a14:backgroundMark x1="85057" y1="40909" x2="85057" y2="40909"/>
                        <a14:backgroundMark x1="80460" y1="37500" x2="80460" y2="37500"/>
                        <a14:backgroundMark x1="77011" y1="38636" x2="75862" y2="38636"/>
                        <a14:backgroundMark x1="75862" y1="38636" x2="95402" y2="42045"/>
                        <a14:backgroundMark x1="91954" y1="43182" x2="95402" y2="46591"/>
                        <a14:backgroundMark x1="79310" y1="37500" x2="66667" y2="30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7235">
            <a:off x="4332340" y="5416919"/>
            <a:ext cx="930267" cy="9409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9F35E0C-A90E-4869-B524-4BE5C9E53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158">
            <a:off x="3956340" y="5115366"/>
            <a:ext cx="430262" cy="3858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305921-6466-4B94-99F4-C1AC4322ACB5}"/>
              </a:ext>
            </a:extLst>
          </p:cNvPr>
          <p:cNvSpPr txBox="1"/>
          <p:nvPr/>
        </p:nvSpPr>
        <p:spPr>
          <a:xfrm rot="1297756">
            <a:off x="2558751" y="6054826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(опасные ребята)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EA269D-3AE4-4198-8A62-C490BC2F9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7688" flipH="1">
            <a:off x="3844888" y="5924198"/>
            <a:ext cx="430262" cy="3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4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A70F50-22F8-47F8-AA55-0AB46CE7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E31AC-B107-4CD9-BF44-9A705CF9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512" y="509451"/>
            <a:ext cx="3650975" cy="77946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58722-A3B4-4C2F-B575-59434535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5929"/>
            <a:ext cx="10515600" cy="1430193"/>
          </a:xfrm>
        </p:spPr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Цель проекта:  </a:t>
            </a:r>
            <a:r>
              <a:rPr lang="ru-RU" dirty="0">
                <a:solidFill>
                  <a:schemeClr val="bg1"/>
                </a:solidFill>
              </a:rPr>
              <a:t>Создать игру в жанре шутер </a:t>
            </a:r>
            <a:r>
              <a:rPr lang="en-US" dirty="0">
                <a:solidFill>
                  <a:schemeClr val="bg1"/>
                </a:solidFill>
              </a:rPr>
              <a:t>(shooter)</a:t>
            </a:r>
            <a:r>
              <a:rPr lang="ru-RU" dirty="0">
                <a:solidFill>
                  <a:schemeClr val="bg1"/>
                </a:solidFill>
              </a:rPr>
              <a:t>, показывающую </a:t>
            </a:r>
            <a:r>
              <a:rPr lang="ru-RU" dirty="0" err="1">
                <a:solidFill>
                  <a:schemeClr val="bg1"/>
                </a:solidFill>
              </a:rPr>
              <a:t>антиутопичное</a:t>
            </a:r>
            <a:r>
              <a:rPr lang="ru-RU" dirty="0">
                <a:solidFill>
                  <a:schemeClr val="bg1"/>
                </a:solidFill>
              </a:rPr>
              <a:t> развитие событий в эпидемию </a:t>
            </a:r>
            <a:r>
              <a:rPr lang="en-US" dirty="0">
                <a:solidFill>
                  <a:schemeClr val="bg1"/>
                </a:solidFill>
              </a:rPr>
              <a:t>covid-19.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6F06C-FA9D-48DA-9F3F-4B00995B0993}"/>
              </a:ext>
            </a:extLst>
          </p:cNvPr>
          <p:cNvSpPr txBox="1"/>
          <p:nvPr/>
        </p:nvSpPr>
        <p:spPr>
          <a:xfrm>
            <a:off x="838199" y="3771879"/>
            <a:ext cx="102385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</a:rPr>
              <a:t>Задачи: 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Создать механики жанра шутер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Создать удобства эксплуатации игры (меню, настройки и т.п.)</a:t>
            </a: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Сохранить общий стиль и сюжетную линию</a:t>
            </a:r>
          </a:p>
        </p:txBody>
      </p:sp>
    </p:spTree>
    <p:extLst>
      <p:ext uri="{BB962C8B-B14F-4D97-AF65-F5344CB8AC3E}">
        <p14:creationId xmlns:p14="http://schemas.microsoft.com/office/powerpoint/2010/main" val="272704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FE201-7DCB-404B-ABDE-EAC6CC823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F8FA6-EBE7-4BE4-B8F8-C087FF50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136" y="492703"/>
            <a:ext cx="2597727" cy="84022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Механики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21DE35-93F2-4292-969F-9011E008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21" y="2013959"/>
            <a:ext cx="3456724" cy="4351338"/>
          </a:xfrm>
        </p:spPr>
        <p:txBody>
          <a:bodyPr/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Успеть вовремя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Убей их всех  🙂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Дойти до точки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Стрельба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Собрать ресурс</a:t>
            </a:r>
          </a:p>
          <a:p>
            <a:pPr lvl="0"/>
            <a:r>
              <a:rPr lang="ru-RU" dirty="0">
                <a:solidFill>
                  <a:schemeClr val="bg1"/>
                </a:solidFill>
              </a:rPr>
              <a:t>Потратить ресурс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8214D5-AD6D-48A4-ADA3-D1FC84BBA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1766">
            <a:off x="4010145" y="1848413"/>
            <a:ext cx="551147" cy="5511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562B02-5714-44F8-97B2-13E209A30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3749">
            <a:off x="3997402" y="4074214"/>
            <a:ext cx="390197" cy="3475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DF6BE6-9C2E-4E5D-AFC2-BF6BF3D35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96127" flipH="1" flipV="1">
            <a:off x="7752661" y="4786271"/>
            <a:ext cx="394276" cy="3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F66BF3-6E26-4C33-A6DB-7CF60359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D394A-C597-4D34-A6D3-2AAD4C10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0" y="492125"/>
            <a:ext cx="4826000" cy="8413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Машина состояний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BDB6F46-CED5-49E8-911C-0F31ADA5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83" y="1929374"/>
            <a:ext cx="4534041" cy="2606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3F8C7-E02B-4333-81C2-E9BB8D493128}"/>
              </a:ext>
            </a:extLst>
          </p:cNvPr>
          <p:cNvSpPr txBox="1"/>
          <p:nvPr/>
        </p:nvSpPr>
        <p:spPr>
          <a:xfrm>
            <a:off x="6096000" y="3370285"/>
            <a:ext cx="556652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800" dirty="0">
                <a:solidFill>
                  <a:schemeClr val="bg1"/>
                </a:solidFill>
              </a:rPr>
              <a:t>0. В игровом меню.</a:t>
            </a:r>
          </a:p>
          <a:p>
            <a:pPr lvl="0"/>
            <a:r>
              <a:rPr lang="ru-RU" sz="2800" dirty="0">
                <a:solidFill>
                  <a:schemeClr val="bg1"/>
                </a:solidFill>
              </a:rPr>
              <a:t>1. Игра начата и на первом уровне.</a:t>
            </a:r>
          </a:p>
          <a:p>
            <a:pPr lvl="0"/>
            <a:r>
              <a:rPr lang="ru-RU" sz="2800" dirty="0">
                <a:solidFill>
                  <a:schemeClr val="bg1"/>
                </a:solidFill>
              </a:rPr>
              <a:t>3. Игрок выиграл.</a:t>
            </a:r>
          </a:p>
          <a:p>
            <a:pPr lvl="0"/>
            <a:r>
              <a:rPr lang="ru-RU" sz="2800" dirty="0">
                <a:solidFill>
                  <a:schemeClr val="bg1"/>
                </a:solidFill>
              </a:rPr>
              <a:t>4. Игрок проиграл.</a:t>
            </a:r>
          </a:p>
          <a:p>
            <a:pPr lvl="0"/>
            <a:r>
              <a:rPr lang="ru-RU" sz="2800" dirty="0">
                <a:solidFill>
                  <a:schemeClr val="bg1"/>
                </a:solidFill>
              </a:rPr>
              <a:t>5. Игрок на втором уровне.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2DE92-A558-4C81-8182-B238C07235DE}"/>
              </a:ext>
            </a:extLst>
          </p:cNvPr>
          <p:cNvSpPr txBox="1"/>
          <p:nvPr/>
        </p:nvSpPr>
        <p:spPr>
          <a:xfrm>
            <a:off x="247650" y="6181209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(Да, тебе не показалось, цифры 2 нет)</a:t>
            </a:r>
          </a:p>
        </p:txBody>
      </p:sp>
    </p:spTree>
    <p:extLst>
      <p:ext uri="{BB962C8B-B14F-4D97-AF65-F5344CB8AC3E}">
        <p14:creationId xmlns:p14="http://schemas.microsoft.com/office/powerpoint/2010/main" val="58900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DEDC1-3DB2-43FB-A0F0-4D7199247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171E6-3347-42A4-80A8-F0460D84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44" y="506723"/>
            <a:ext cx="6105111" cy="7232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Архитектура игры. Меню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85E9494-8B25-4912-9240-3827A8ADA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93" y="1949836"/>
            <a:ext cx="4540207" cy="3623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62814-89ED-45FC-B08D-0DAF4C3A771F}"/>
              </a:ext>
            </a:extLst>
          </p:cNvPr>
          <p:cNvSpPr txBox="1"/>
          <p:nvPr/>
        </p:nvSpPr>
        <p:spPr>
          <a:xfrm>
            <a:off x="6508793" y="2607330"/>
            <a:ext cx="4393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меню содержатся кнопки, с помощью которых можно подстроить игру под себя, узнать информацию о рейтинге, правилах, начать играть или выйти из игры.</a:t>
            </a:r>
          </a:p>
        </p:txBody>
      </p:sp>
    </p:spTree>
    <p:extLst>
      <p:ext uri="{BB962C8B-B14F-4D97-AF65-F5344CB8AC3E}">
        <p14:creationId xmlns:p14="http://schemas.microsoft.com/office/powerpoint/2010/main" val="155636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58A54-5BF3-4D9A-9CAE-BB19AD9E8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771AC-3ADA-483F-B348-F1F09169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57" y="2787492"/>
            <a:ext cx="2463800" cy="82867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Первый уровень. Карта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839B660-986D-4728-B944-BB1EC2FE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64" y="210344"/>
            <a:ext cx="7799586" cy="6239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638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DEDC1-3DB2-43FB-A0F0-4D7199247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8827" r="10047" b="9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3D7CE-D322-4357-ABA6-69ADC99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100" y="681037"/>
            <a:ext cx="4241800" cy="7794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Первый уровень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1363D1B-E271-4735-9D6E-9E2D73A6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71" y="1938775"/>
            <a:ext cx="4881451" cy="3910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0E33E-ACB1-46EC-8C2D-3D05F83B79AD}"/>
              </a:ext>
            </a:extLst>
          </p:cNvPr>
          <p:cNvSpPr txBox="1"/>
          <p:nvPr/>
        </p:nvSpPr>
        <p:spPr>
          <a:xfrm>
            <a:off x="6913640" y="2774254"/>
            <a:ext cx="41849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Всё просто.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Ты охотишься на вирусов,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вирусы охотятся на тебя.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</a:rPr>
              <a:t>Только их больше…</a:t>
            </a:r>
          </a:p>
        </p:txBody>
      </p:sp>
    </p:spTree>
    <p:extLst>
      <p:ext uri="{BB962C8B-B14F-4D97-AF65-F5344CB8AC3E}">
        <p14:creationId xmlns:p14="http://schemas.microsoft.com/office/powerpoint/2010/main" val="9247766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261</Words>
  <Application>Microsoft Office PowerPoint</Application>
  <PresentationFormat>Широкоэкранный</PresentationFormat>
  <Paragraphs>47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 Anticoronavirus</vt:lpstr>
      <vt:lpstr>Идея проекта</vt:lpstr>
      <vt:lpstr>Концепт</vt:lpstr>
      <vt:lpstr>Цель и задачи</vt:lpstr>
      <vt:lpstr>Механики</vt:lpstr>
      <vt:lpstr>Машина состояний</vt:lpstr>
      <vt:lpstr>Архитектура игры. Меню</vt:lpstr>
      <vt:lpstr>Первый уровень. Карта</vt:lpstr>
      <vt:lpstr>Первый уровень</vt:lpstr>
      <vt:lpstr>Второй уровень</vt:lpstr>
      <vt:lpstr>Конецъ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Anticoronavirus</dc:title>
  <dc:creator>Лиза</dc:creator>
  <cp:lastModifiedBy>Лиза</cp:lastModifiedBy>
  <cp:revision>27</cp:revision>
  <dcterms:created xsi:type="dcterms:W3CDTF">2023-02-15T09:28:26Z</dcterms:created>
  <dcterms:modified xsi:type="dcterms:W3CDTF">2023-02-15T16:05:13Z</dcterms:modified>
</cp:coreProperties>
</file>